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90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934">
            <a:off x="5949972" y="588379"/>
            <a:ext cx="3947306" cy="570166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967">
            <a:off x="1740289" y="443298"/>
            <a:ext cx="3947306" cy="570166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0455767"/>
      </p:ext>
    </p:extLst>
  </p:cSld>
  <p:clrMapOvr>
    <a:masterClrMapping/>
  </p:clrMapOvr>
</p:sld>
</file>

<file path=ppt/theme/theme1.xml><?xml version="1.0" encoding="utf-8"?>
<a:theme xmlns:a="http://schemas.openxmlformats.org/drawingml/2006/main" name="しずく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TM04033925[[fn=しずく]]</Template>
  <TotalTime>2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ＭＳ Ｐゴシック</vt:lpstr>
      <vt:lpstr>Tw Cen MT</vt:lpstr>
      <vt:lpstr>Arial</vt:lpstr>
      <vt:lpstr>しずく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nagaragaxtuku@outlook.jp</dc:creator>
  <cp:lastModifiedBy>nagaragaxtuku@outlook.jp</cp:lastModifiedBy>
  <cp:revision>1</cp:revision>
  <dcterms:created xsi:type="dcterms:W3CDTF">2020-08-04T02:26:53Z</dcterms:created>
  <dcterms:modified xsi:type="dcterms:W3CDTF">2020-08-04T02:29:36Z</dcterms:modified>
</cp:coreProperties>
</file>