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44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47" y="1122363"/>
            <a:ext cx="7773308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347" y="3602038"/>
            <a:ext cx="7773308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07415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パノラマ写真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5" y="4289373"/>
            <a:ext cx="7775673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355" y="621322"/>
            <a:ext cx="7775673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5108728"/>
            <a:ext cx="7774499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23103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キャプ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609601"/>
            <a:ext cx="776532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4204820"/>
            <a:ext cx="776532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23713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5" y="4204821"/>
            <a:ext cx="776532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05245" y="641749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946721" y="307337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414862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5" y="2126943"/>
            <a:ext cx="7766495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650556"/>
            <a:ext cx="776532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63162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45" y="609601"/>
            <a:ext cx="7765322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46" y="2088320"/>
            <a:ext cx="2474217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46" y="2911624"/>
            <a:ext cx="2474217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3658" y="2088320"/>
            <a:ext cx="2473919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3659" y="2911624"/>
            <a:ext cx="247486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088320"/>
            <a:ext cx="246840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2260" y="2911624"/>
            <a:ext cx="2468408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58390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つの画像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46" y="609601"/>
            <a:ext cx="7765322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47" y="3989147"/>
            <a:ext cx="247421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19015" y="2092235"/>
            <a:ext cx="2205038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47" y="4565409"/>
            <a:ext cx="2474216" cy="122579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26" y="3989147"/>
            <a:ext cx="247423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092235"/>
            <a:ext cx="2197894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565408"/>
            <a:ext cx="2475252" cy="122579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0067" y="3989147"/>
            <a:ext cx="246742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14603" y="2092235"/>
            <a:ext cx="219908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973" y="4565410"/>
            <a:ext cx="2470694" cy="122579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13393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02071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0"/>
            <a:ext cx="1906993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346" y="609600"/>
            <a:ext cx="5744029" cy="5181601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07261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2943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1933" y="657227"/>
            <a:ext cx="7300134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1933" y="3602039"/>
            <a:ext cx="7300134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23220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6321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346" y="2088320"/>
            <a:ext cx="3829503" cy="3702881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0052" y="2088320"/>
            <a:ext cx="3820616" cy="3702881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3801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5427" y="2088320"/>
            <a:ext cx="3600326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346" y="2912232"/>
            <a:ext cx="3830406" cy="287896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9230" y="2088320"/>
            <a:ext cx="3591437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912232"/>
            <a:ext cx="3821518" cy="287896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4034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428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2316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921" y="609600"/>
            <a:ext cx="2949178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8548" y="609600"/>
            <a:ext cx="4642119" cy="5181600"/>
          </a:xfrm>
        </p:spPr>
        <p:txBody>
          <a:bodyPr anchor="ctr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7921" y="2971801"/>
            <a:ext cx="2949178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38780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921" y="609600"/>
            <a:ext cx="416760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49932" y="758881"/>
            <a:ext cx="2966938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971800"/>
            <a:ext cx="4171242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76730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46" y="2096064"/>
            <a:ext cx="776532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2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9/24/2020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46" y="5883276"/>
            <a:ext cx="50046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651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975471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kumimoji="1"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kumimoji="1"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kumimoji="1"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kumimoji="1"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kumimoji="1"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kumimoji="1"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kumimoji="1"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kumimoji="1"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11276">
            <a:off x="4610267" y="802947"/>
            <a:ext cx="3745523" cy="5410200"/>
          </a:xfrm>
          <a:prstGeom prst="rect">
            <a:avLst/>
          </a:prstGeom>
          <a:ln w="28575">
            <a:solidFill>
              <a:schemeClr val="accent6">
                <a:lumMod val="40000"/>
                <a:lumOff val="60000"/>
              </a:schemeClr>
            </a:solidFill>
          </a:ln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38126">
            <a:off x="1004596" y="797317"/>
            <a:ext cx="3675985" cy="5309756"/>
          </a:xfrm>
          <a:prstGeom prst="rect">
            <a:avLst/>
          </a:prstGeom>
          <a:ln w="28575">
            <a:solidFill>
              <a:schemeClr val="accent6">
                <a:lumMod val="40000"/>
                <a:lumOff val="60000"/>
              </a:schemeClr>
            </a:solidFill>
          </a:ln>
        </p:spPr>
      </p:pic>
      <p:pic>
        <p:nvPicPr>
          <p:cNvPr id="1026" name="Picture 2" descr="ハロウィンのイラスト「お化け屋敷とコウモリ」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36359"/>
            <a:ext cx="3810000" cy="294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211090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TM04033921[[fn=ダマスク]]</Template>
  <TotalTime>34</TotalTime>
  <Words>0</Words>
  <Application>Microsoft Office PowerPoint</Application>
  <PresentationFormat>画面に合わせる (4:3)</PresentationFormat>
  <Paragraphs>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ＭＳ Ｐゴシック</vt:lpstr>
      <vt:lpstr>Rockwell</vt:lpstr>
      <vt:lpstr>Arial</vt:lpstr>
      <vt:lpstr>Bookman Old Style</vt:lpstr>
      <vt:lpstr>Damask</vt:lpstr>
      <vt:lpstr>PowerPoint プレゼンテーション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nagaragaxtuku@outlook.jp</dc:creator>
  <cp:lastModifiedBy>nagaragaxtuku@outlook.jp</cp:lastModifiedBy>
  <cp:revision>4</cp:revision>
  <dcterms:created xsi:type="dcterms:W3CDTF">2020-09-24T05:58:08Z</dcterms:created>
  <dcterms:modified xsi:type="dcterms:W3CDTF">2020-09-24T06:32:37Z</dcterms:modified>
</cp:coreProperties>
</file>