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4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741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94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322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80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034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28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316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87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67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310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371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1486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3162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839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339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207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72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547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kumimoji="1"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1276">
            <a:off x="4610267" y="802947"/>
            <a:ext cx="3745523" cy="5410200"/>
          </a:xfrm>
          <a:prstGeom prst="rect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8126">
            <a:off x="1004596" y="797317"/>
            <a:ext cx="3675985" cy="5309756"/>
          </a:xfrm>
          <a:prstGeom prst="rect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</p:pic>
      <p:pic>
        <p:nvPicPr>
          <p:cNvPr id="1026" name="Picture 2" descr="ハロウィンのイラスト「お化け屋敷とコウモリ」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36359"/>
            <a:ext cx="381000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1109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TM04033921[[fn=ダマスク]]</Template>
  <TotalTime>34</TotalTime>
  <Words>0</Words>
  <Application>Microsoft Office PowerPoint</Application>
  <PresentationFormat>画面に合わせる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Rockwell</vt:lpstr>
      <vt:lpstr>Arial</vt:lpstr>
      <vt:lpstr>Bookman Old Style</vt:lpstr>
      <vt:lpstr>Damask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nagaragaxtuku@outlook.jp</dc:creator>
  <cp:lastModifiedBy>nagaragaxtuku@outlook.jp</cp:lastModifiedBy>
  <cp:revision>4</cp:revision>
  <dcterms:created xsi:type="dcterms:W3CDTF">2020-09-24T05:58:08Z</dcterms:created>
  <dcterms:modified xsi:type="dcterms:W3CDTF">2020-09-24T06:32:37Z</dcterms:modified>
</cp:coreProperties>
</file>