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CAA-D07B-43D1-A426-6C4CD67F3D6C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EA68-33B2-4D6A-83AC-9E8C185E7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65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CAA-D07B-43D1-A426-6C4CD67F3D6C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EA68-33B2-4D6A-83AC-9E8C185E7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10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CAA-D07B-43D1-A426-6C4CD67F3D6C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EA68-33B2-4D6A-83AC-9E8C185E7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76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CAA-D07B-43D1-A426-6C4CD67F3D6C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EA68-33B2-4D6A-83AC-9E8C185E7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77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CAA-D07B-43D1-A426-6C4CD67F3D6C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EA68-33B2-4D6A-83AC-9E8C185E7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030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CAA-D07B-43D1-A426-6C4CD67F3D6C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EA68-33B2-4D6A-83AC-9E8C185E7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58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CAA-D07B-43D1-A426-6C4CD67F3D6C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EA68-33B2-4D6A-83AC-9E8C185E7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93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CAA-D07B-43D1-A426-6C4CD67F3D6C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EA68-33B2-4D6A-83AC-9E8C185E7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199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CAA-D07B-43D1-A426-6C4CD67F3D6C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EA68-33B2-4D6A-83AC-9E8C185E7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46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CAA-D07B-43D1-A426-6C4CD67F3D6C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EA68-33B2-4D6A-83AC-9E8C185E7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05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CAA-D07B-43D1-A426-6C4CD67F3D6C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6EA68-33B2-4D6A-83AC-9E8C185E7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590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CCAA-D07B-43D1-A426-6C4CD67F3D6C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6EA68-33B2-4D6A-83AC-9E8C185E72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50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ahag.net/005769-cherry-blossom-tre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2F309EB-EA94-4B6E-B0CA-C4FD250E58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4558" y="95250"/>
            <a:ext cx="9117494" cy="66675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41065FC-DFB9-48E2-83AB-8B88E36DD60F}"/>
              </a:ext>
            </a:extLst>
          </p:cNvPr>
          <p:cNvSpPr/>
          <p:nvPr/>
        </p:nvSpPr>
        <p:spPr>
          <a:xfrm>
            <a:off x="2614860" y="2675787"/>
            <a:ext cx="467628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6600" b="1" dirty="0">
                <a:ln w="6600">
                  <a:solidFill>
                    <a:srgbClr val="FFFF00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さくらくらぶ</a:t>
            </a:r>
          </a:p>
        </p:txBody>
      </p:sp>
    </p:spTree>
    <p:extLst>
      <p:ext uri="{BB962C8B-B14F-4D97-AF65-F5344CB8AC3E}">
        <p14:creationId xmlns:p14="http://schemas.microsoft.com/office/powerpoint/2010/main" val="958073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3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ながらまちづくり協議会</dc:creator>
  <cp:lastModifiedBy>ながらまちづくり協議会</cp:lastModifiedBy>
  <cp:revision>2</cp:revision>
  <dcterms:created xsi:type="dcterms:W3CDTF">2021-01-15T07:47:05Z</dcterms:created>
  <dcterms:modified xsi:type="dcterms:W3CDTF">2021-01-15T07:57:43Z</dcterms:modified>
</cp:coreProperties>
</file>