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48" d="100"/>
          <a:sy n="48" d="100"/>
        </p:scale>
        <p:origin x="93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40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41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1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43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50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2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72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86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2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25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17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6101D-34B2-4E73-A3B2-9E29F3EF2310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D2AC9-2D1D-429B-A00E-7C87EC3EF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04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フリーイラスト 海と波と青空とカモメの背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081"/>
            <a:ext cx="9906000" cy="703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0000">
            <a:off x="1441706" y="1006803"/>
            <a:ext cx="3504358" cy="50618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0991">
            <a:off x="5322421" y="904931"/>
            <a:ext cx="3504358" cy="50618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4955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nagaragaxtuku@outlook.jp</dc:creator>
  <cp:lastModifiedBy>nagaragaxtuku@outlook.jp</cp:lastModifiedBy>
  <cp:revision>3</cp:revision>
  <dcterms:created xsi:type="dcterms:W3CDTF">2021-06-22T06:50:56Z</dcterms:created>
  <dcterms:modified xsi:type="dcterms:W3CDTF">2021-06-22T07:18:15Z</dcterms:modified>
</cp:coreProperties>
</file>