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262" r:id="rId2"/>
  </p:sldIdLst>
  <p:sldSz cx="8229600" cy="10972800" type="B4JIS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chan gorochan" initials="tg" lastIdx="3" clrIdx="0">
    <p:extLst>
      <p:ext uri="{19B8F6BF-5375-455C-9EA6-DF929625EA0E}">
        <p15:presenceInfo xmlns:p15="http://schemas.microsoft.com/office/powerpoint/2012/main" userId="d1b1305b41bd62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E6E6E6"/>
    <a:srgbClr val="FFFF99"/>
    <a:srgbClr val="9900CC"/>
    <a:srgbClr val="CC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7EB46856-2497-489E-A922-04AC30282CA8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B9B13F6F-4C5F-4026-B10E-7B28185A5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17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7093" rtl="0" eaLnBrk="1" latinLnBrk="0" hangingPunct="1">
      <a:defRPr kumimoji="1" sz="1374" kern="1200">
        <a:solidFill>
          <a:schemeClr val="tx1"/>
        </a:solidFill>
        <a:latin typeface="+mn-lt"/>
        <a:ea typeface="+mn-ea"/>
        <a:cs typeface="+mn-cs"/>
      </a:defRPr>
    </a:lvl1pPr>
    <a:lvl2pPr marL="523546" algn="l" defTabSz="1047093" rtl="0" eaLnBrk="1" latinLnBrk="0" hangingPunct="1">
      <a:defRPr kumimoji="1" sz="1374" kern="1200">
        <a:solidFill>
          <a:schemeClr val="tx1"/>
        </a:solidFill>
        <a:latin typeface="+mn-lt"/>
        <a:ea typeface="+mn-ea"/>
        <a:cs typeface="+mn-cs"/>
      </a:defRPr>
    </a:lvl2pPr>
    <a:lvl3pPr marL="1047093" algn="l" defTabSz="1047093" rtl="0" eaLnBrk="1" latinLnBrk="0" hangingPunct="1">
      <a:defRPr kumimoji="1" sz="1374" kern="1200">
        <a:solidFill>
          <a:schemeClr val="tx1"/>
        </a:solidFill>
        <a:latin typeface="+mn-lt"/>
        <a:ea typeface="+mn-ea"/>
        <a:cs typeface="+mn-cs"/>
      </a:defRPr>
    </a:lvl3pPr>
    <a:lvl4pPr marL="1570637" algn="l" defTabSz="1047093" rtl="0" eaLnBrk="1" latinLnBrk="0" hangingPunct="1">
      <a:defRPr kumimoji="1" sz="1374" kern="1200">
        <a:solidFill>
          <a:schemeClr val="tx1"/>
        </a:solidFill>
        <a:latin typeface="+mn-lt"/>
        <a:ea typeface="+mn-ea"/>
        <a:cs typeface="+mn-cs"/>
      </a:defRPr>
    </a:lvl4pPr>
    <a:lvl5pPr marL="2094185" algn="l" defTabSz="1047093" rtl="0" eaLnBrk="1" latinLnBrk="0" hangingPunct="1">
      <a:defRPr kumimoji="1" sz="1374" kern="1200">
        <a:solidFill>
          <a:schemeClr val="tx1"/>
        </a:solidFill>
        <a:latin typeface="+mn-lt"/>
        <a:ea typeface="+mn-ea"/>
        <a:cs typeface="+mn-cs"/>
      </a:defRPr>
    </a:lvl5pPr>
    <a:lvl6pPr marL="2617731" algn="l" defTabSz="1047093" rtl="0" eaLnBrk="1" latinLnBrk="0" hangingPunct="1">
      <a:defRPr kumimoji="1" sz="1374" kern="1200">
        <a:solidFill>
          <a:schemeClr val="tx1"/>
        </a:solidFill>
        <a:latin typeface="+mn-lt"/>
        <a:ea typeface="+mn-ea"/>
        <a:cs typeface="+mn-cs"/>
      </a:defRPr>
    </a:lvl6pPr>
    <a:lvl7pPr marL="3141278" algn="l" defTabSz="1047093" rtl="0" eaLnBrk="1" latinLnBrk="0" hangingPunct="1">
      <a:defRPr kumimoji="1" sz="1374" kern="1200">
        <a:solidFill>
          <a:schemeClr val="tx1"/>
        </a:solidFill>
        <a:latin typeface="+mn-lt"/>
        <a:ea typeface="+mn-ea"/>
        <a:cs typeface="+mn-cs"/>
      </a:defRPr>
    </a:lvl7pPr>
    <a:lvl8pPr marL="3664823" algn="l" defTabSz="1047093" rtl="0" eaLnBrk="1" latinLnBrk="0" hangingPunct="1">
      <a:defRPr kumimoji="1" sz="1374" kern="1200">
        <a:solidFill>
          <a:schemeClr val="tx1"/>
        </a:solidFill>
        <a:latin typeface="+mn-lt"/>
        <a:ea typeface="+mn-ea"/>
        <a:cs typeface="+mn-cs"/>
      </a:defRPr>
    </a:lvl8pPr>
    <a:lvl9pPr marL="4188370" algn="l" defTabSz="1047093" rtl="0" eaLnBrk="1" latinLnBrk="0" hangingPunct="1">
      <a:defRPr kumimoji="1" sz="13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795781"/>
            <a:ext cx="6995160" cy="382016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763261"/>
            <a:ext cx="6172200" cy="2649219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1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12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84200"/>
            <a:ext cx="1774508" cy="929894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84200"/>
            <a:ext cx="5220653" cy="929894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45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99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735583"/>
            <a:ext cx="7098030" cy="456437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7343143"/>
            <a:ext cx="7098030" cy="240029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51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921000"/>
            <a:ext cx="3497580" cy="69621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921000"/>
            <a:ext cx="3497580" cy="69621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83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84202"/>
            <a:ext cx="7098030" cy="21209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689861"/>
            <a:ext cx="3481506" cy="131825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4008120"/>
            <a:ext cx="3481506" cy="58953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689861"/>
            <a:ext cx="3498652" cy="131825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4008120"/>
            <a:ext cx="3498652" cy="58953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0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1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89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731520"/>
            <a:ext cx="2654260" cy="25603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579882"/>
            <a:ext cx="4166235" cy="779780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291840"/>
            <a:ext cx="2654260" cy="6098541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34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731520"/>
            <a:ext cx="2654260" cy="25603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579882"/>
            <a:ext cx="4166235" cy="7797800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291840"/>
            <a:ext cx="2654260" cy="6098541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5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84202"/>
            <a:ext cx="709803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921000"/>
            <a:ext cx="709803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10170162"/>
            <a:ext cx="185166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4724-3888-4650-AF75-C868B89AAE69}" type="datetimeFigureOut">
              <a:rPr kumimoji="1" lang="ja-JP" altLang="en-US" smtClean="0"/>
              <a:t>2021/10/25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10170162"/>
            <a:ext cx="277749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10170162"/>
            <a:ext cx="185166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C1636-C1CA-40E9-98A1-510529396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25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kumimoji="1"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ahag.net/000758-halloween-mo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E8B456D-98D9-4A50-938A-286A1DDC5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208"/>
            <a:ext cx="8257951" cy="1097500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AE3A4BD-F521-4E41-8001-751E46B5A484}"/>
              </a:ext>
            </a:extLst>
          </p:cNvPr>
          <p:cNvSpPr/>
          <p:nvPr/>
        </p:nvSpPr>
        <p:spPr>
          <a:xfrm>
            <a:off x="1190407" y="1546908"/>
            <a:ext cx="5175118" cy="2132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86229" tIns="43115" rIns="86229" bIns="43115">
            <a:spAutoFit/>
          </a:bodyPr>
          <a:lstStyle/>
          <a:p>
            <a:r>
              <a:rPr lang="ja-JP" altLang="en-US" sz="3772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r>
              <a:rPr lang="ja-JP" altLang="en-US" sz="4000" b="1" dirty="0">
                <a:ln w="1587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ながらまちなか</a:t>
            </a:r>
            <a:endParaRPr lang="en-US" altLang="ja-JP" sz="3685" b="1" dirty="0">
              <a:ln w="1587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lang="ja-JP" altLang="en-US" sz="3685" b="1" dirty="0">
                <a:ln w="1587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ウォークラリー</a:t>
            </a:r>
            <a:endParaRPr lang="en-US" altLang="ja-JP" sz="3685" b="1" dirty="0">
              <a:ln w="1587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5658" b="1" dirty="0">
                <a:ln w="158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ハロウィン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E99C6328-681C-4051-9B73-5F26B0AB440E}"/>
              </a:ext>
            </a:extLst>
          </p:cNvPr>
          <p:cNvSpPr/>
          <p:nvPr/>
        </p:nvSpPr>
        <p:spPr>
          <a:xfrm rot="20598056">
            <a:off x="874110" y="5689535"/>
            <a:ext cx="2229318" cy="1143551"/>
          </a:xfrm>
          <a:prstGeom prst="cloudCallout">
            <a:avLst>
              <a:gd name="adj1" fmla="val 10984"/>
              <a:gd name="adj2" fmla="val 831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2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ステキなフォトスポットが</a:t>
            </a:r>
            <a:endParaRPr kumimoji="1" lang="en-US" altLang="ja-JP" sz="172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72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お出迎え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1F007113-320A-4F71-988E-7AE0B302144A}"/>
              </a:ext>
            </a:extLst>
          </p:cNvPr>
          <p:cNvSpPr/>
          <p:nvPr/>
        </p:nvSpPr>
        <p:spPr>
          <a:xfrm rot="516436">
            <a:off x="4990168" y="6234550"/>
            <a:ext cx="2558215" cy="1254109"/>
          </a:xfrm>
          <a:prstGeom prst="wedgeEllipseCallout">
            <a:avLst>
              <a:gd name="adj1" fmla="val -49025"/>
              <a:gd name="adj2" fmla="val 61345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2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ゴール周辺にはゲームコーナーもあるよ</a:t>
            </a:r>
            <a:endParaRPr kumimoji="1" lang="en-US" altLang="ja-JP" sz="194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C6111558-D472-4F2B-BDB5-0A27C4D467DE}"/>
              </a:ext>
            </a:extLst>
          </p:cNvPr>
          <p:cNvSpPr/>
          <p:nvPr/>
        </p:nvSpPr>
        <p:spPr>
          <a:xfrm>
            <a:off x="5993534" y="8422957"/>
            <a:ext cx="1616790" cy="576196"/>
          </a:xfrm>
          <a:prstGeom prst="wedgeRoundRectCallout">
            <a:avLst>
              <a:gd name="adj1" fmla="val -7827"/>
              <a:gd name="adj2" fmla="val -766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509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詳しくはこちらを見てね！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BF05BD-0549-49DB-BA24-2B6F485AC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64" y="7700450"/>
            <a:ext cx="707087" cy="70708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5F0E44A-0BEB-496F-A551-63F333DC5164}"/>
              </a:ext>
            </a:extLst>
          </p:cNvPr>
          <p:cNvSpPr/>
          <p:nvPr/>
        </p:nvSpPr>
        <p:spPr>
          <a:xfrm>
            <a:off x="1827283" y="9233239"/>
            <a:ext cx="4888375" cy="918069"/>
          </a:xfrm>
          <a:prstGeom prst="rect">
            <a:avLst/>
          </a:prstGeom>
          <a:noFill/>
        </p:spPr>
        <p:txBody>
          <a:bodyPr wrap="square" lIns="86229" tIns="43115" rIns="86229" bIns="43115">
            <a:spAutoFit/>
          </a:bodyPr>
          <a:lstStyle/>
          <a:p>
            <a:r>
              <a:rPr lang="ja-JP" altLang="en-US" b="1" spc="48" dirty="0">
                <a:ln w="317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主催　ＮＰＯ法人ながらまちづくり協議会</a:t>
            </a:r>
            <a:endParaRPr lang="en-US" altLang="ja-JP" b="1" spc="48" dirty="0">
              <a:ln w="3175" cmpd="sng">
                <a:noFill/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ja-JP" altLang="en-US" b="1" spc="48" dirty="0">
                <a:ln w="317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共催　公益財団法人大津市公園緑地協会</a:t>
            </a:r>
            <a:endParaRPr lang="en-US" altLang="ja-JP" b="1" spc="48" dirty="0">
              <a:ln w="3175" cmpd="sng">
                <a:noFill/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ja-JP" altLang="en-US" b="1" spc="48" dirty="0">
                <a:ln w="317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共催　長等コミュニティセンター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1E23D1-A332-4800-9318-C254376AE49A}"/>
              </a:ext>
            </a:extLst>
          </p:cNvPr>
          <p:cNvSpPr/>
          <p:nvPr/>
        </p:nvSpPr>
        <p:spPr>
          <a:xfrm rot="20361572">
            <a:off x="557514" y="981841"/>
            <a:ext cx="3135709" cy="88138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86229" tIns="43115" rIns="86229" bIns="43115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altLang="ja-JP" sz="5093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413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</a:rPr>
              <a:t>Nagarand</a:t>
            </a:r>
            <a:endParaRPr lang="en-US" altLang="ja-JP" sz="5093" b="1" dirty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241300" dist="38100" dir="2700000" sx="101000" sy="101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CF72186-D404-47DF-AF0C-0D048B31D597}"/>
              </a:ext>
            </a:extLst>
          </p:cNvPr>
          <p:cNvSpPr/>
          <p:nvPr/>
        </p:nvSpPr>
        <p:spPr>
          <a:xfrm>
            <a:off x="4951977" y="613120"/>
            <a:ext cx="2450275" cy="783638"/>
          </a:xfrm>
          <a:prstGeom prst="rect">
            <a:avLst/>
          </a:prstGeom>
          <a:noFill/>
        </p:spPr>
        <p:txBody>
          <a:bodyPr wrap="square" lIns="86229" tIns="43115" rIns="86229" bIns="43115" numCol="1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ja-JP" altLang="en-US" sz="944" b="1" spc="48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accent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★仮装大歓迎★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59AE8D-EFB3-4C07-87C4-C475D92DADDA}"/>
              </a:ext>
            </a:extLst>
          </p:cNvPr>
          <p:cNvSpPr/>
          <p:nvPr/>
        </p:nvSpPr>
        <p:spPr>
          <a:xfrm>
            <a:off x="1939164" y="3592452"/>
            <a:ext cx="4664612" cy="793135"/>
          </a:xfrm>
          <a:prstGeom prst="rect">
            <a:avLst/>
          </a:prstGeom>
          <a:noFill/>
        </p:spPr>
        <p:txBody>
          <a:bodyPr wrap="none" lIns="86229" tIns="43115" rIns="86229" bIns="43115">
            <a:spAutoFit/>
          </a:bodyPr>
          <a:lstStyle/>
          <a:p>
            <a:pPr algn="ctr"/>
            <a:r>
              <a:rPr lang="en-US" altLang="ja-JP" sz="4527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4527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4527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31</a:t>
            </a:r>
            <a:r>
              <a:rPr lang="ja-JP" altLang="en-US" sz="4527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日（日）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180C939-0CB1-4411-9DF7-9B2E973F6AD4}"/>
              </a:ext>
            </a:extLst>
          </p:cNvPr>
          <p:cNvSpPr/>
          <p:nvPr/>
        </p:nvSpPr>
        <p:spPr>
          <a:xfrm>
            <a:off x="601779" y="4315015"/>
            <a:ext cx="7082746" cy="911913"/>
          </a:xfrm>
          <a:prstGeom prst="rect">
            <a:avLst/>
          </a:prstGeom>
          <a:noFill/>
        </p:spPr>
        <p:txBody>
          <a:bodyPr wrap="square" lIns="86229" tIns="43115" rIns="86229" bIns="43115">
            <a:spAutoFit/>
          </a:bodyPr>
          <a:lstStyle/>
          <a:p>
            <a:r>
              <a:rPr lang="ja-JP" altLang="en-US" sz="1886" b="1" spc="48" dirty="0">
                <a:ln w="0" cmpd="sng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ラリースタート</a:t>
            </a:r>
            <a:r>
              <a:rPr lang="ja-JP" altLang="en-US" sz="2345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r>
              <a:rPr lang="en-US" altLang="ja-JP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lang="ja-JP" altLang="en-US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lang="ja-JP" altLang="en-US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lang="en-US" altLang="ja-JP" sz="2345" b="1" spc="48" dirty="0">
              <a:ln w="6350" cmpd="sng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ゴール（陸上競技場　三角公園）～</a:t>
            </a:r>
            <a:r>
              <a:rPr lang="en-US" altLang="ja-JP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lang="ja-JP" altLang="en-US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680" b="1" spc="48" dirty="0">
                <a:ln w="635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lang="ja-JP" altLang="en-US" sz="2345" b="1" spc="48" dirty="0">
              <a:ln w="6350" cmpd="sng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E19210C-02FB-4E82-8CD3-123B4F8958E3}"/>
              </a:ext>
            </a:extLst>
          </p:cNvPr>
          <p:cNvSpPr/>
          <p:nvPr/>
        </p:nvSpPr>
        <p:spPr>
          <a:xfrm>
            <a:off x="4368808" y="10258573"/>
            <a:ext cx="3332058" cy="364071"/>
          </a:xfrm>
          <a:prstGeom prst="rect">
            <a:avLst/>
          </a:prstGeom>
          <a:noFill/>
        </p:spPr>
        <p:txBody>
          <a:bodyPr wrap="none" lIns="86229" tIns="43115" rIns="86229" bIns="43115">
            <a:spAutoFit/>
          </a:bodyPr>
          <a:lstStyle/>
          <a:p>
            <a:pPr algn="ctr"/>
            <a:r>
              <a:rPr lang="ja-JP" altLang="en-US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お問い合わせ先　</a:t>
            </a:r>
            <a:r>
              <a:rPr lang="en-US" altLang="ja-JP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077-525-1450</a:t>
            </a:r>
            <a:endParaRPr lang="ja-JP" altLang="en-US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CD78596-4F24-4AE2-A930-D48BE5F45BC4}"/>
              </a:ext>
            </a:extLst>
          </p:cNvPr>
          <p:cNvSpPr/>
          <p:nvPr/>
        </p:nvSpPr>
        <p:spPr>
          <a:xfrm>
            <a:off x="5388715" y="5222408"/>
            <a:ext cx="2312151" cy="452808"/>
          </a:xfrm>
          <a:prstGeom prst="rect">
            <a:avLst/>
          </a:prstGeom>
          <a:noFill/>
          <a:ln>
            <a:noFill/>
          </a:ln>
        </p:spPr>
        <p:txBody>
          <a:bodyPr wrap="none" lIns="86229" tIns="43115" rIns="86229" bIns="43115">
            <a:spAutoFit/>
          </a:bodyPr>
          <a:lstStyle/>
          <a:p>
            <a:pPr algn="ctr"/>
            <a:r>
              <a:rPr lang="ja-JP" altLang="en-US" sz="2345" dirty="0">
                <a:ln w="317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7000">
                        <a:schemeClr val="tx1"/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762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事前</a:t>
            </a:r>
            <a:r>
              <a:rPr lang="ja-JP" altLang="en-US" sz="2345" dirty="0">
                <a:ln w="127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3000">
                        <a:schemeClr val="tx1"/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申し込み</a:t>
            </a:r>
            <a:r>
              <a:rPr lang="ja-JP" altLang="en-US" sz="2345" dirty="0">
                <a:ln w="317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7000">
                        <a:schemeClr val="tx1"/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762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制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1D2A48-D166-4A84-96D3-4E2345B0FB4C}"/>
              </a:ext>
            </a:extLst>
          </p:cNvPr>
          <p:cNvSpPr/>
          <p:nvPr/>
        </p:nvSpPr>
        <p:spPr>
          <a:xfrm>
            <a:off x="5732110" y="1366042"/>
            <a:ext cx="1895713" cy="783545"/>
          </a:xfrm>
          <a:prstGeom prst="rect">
            <a:avLst/>
          </a:prstGeom>
          <a:noFill/>
        </p:spPr>
        <p:txBody>
          <a:bodyPr wrap="square" lIns="86229" tIns="43115" rIns="86229" bIns="4311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2263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中学生以下の</a:t>
            </a:r>
            <a:endParaRPr lang="en-US" altLang="ja-JP" sz="2263" b="1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子ども達対象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4730F4D-BA35-473F-8ABA-E69106B138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26520"/>
          <a:stretch/>
        </p:blipFill>
        <p:spPr>
          <a:xfrm rot="20782413">
            <a:off x="1030605" y="7312829"/>
            <a:ext cx="2496711" cy="1482327"/>
          </a:xfrm>
          <a:prstGeom prst="round2DiagRect">
            <a:avLst>
              <a:gd name="adj1" fmla="val 30474"/>
              <a:gd name="adj2" fmla="val 34955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09632BA-A75F-4CFA-85B9-2F2D440BAA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b="20246"/>
          <a:stretch/>
        </p:blipFill>
        <p:spPr>
          <a:xfrm rot="878913">
            <a:off x="3349548" y="7455484"/>
            <a:ext cx="2549990" cy="1397785"/>
          </a:xfrm>
          <a:prstGeom prst="round2DiagRect">
            <a:avLst>
              <a:gd name="adj1" fmla="val 29925"/>
              <a:gd name="adj2" fmla="val 36668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1AF5402C-AF8D-45E5-800C-863E9EE2C92E}"/>
              </a:ext>
            </a:extLst>
          </p:cNvPr>
          <p:cNvSpPr/>
          <p:nvPr/>
        </p:nvSpPr>
        <p:spPr>
          <a:xfrm>
            <a:off x="2489611" y="8663110"/>
            <a:ext cx="1848365" cy="340503"/>
          </a:xfrm>
          <a:prstGeom prst="wedgeRoundRectCallout">
            <a:avLst>
              <a:gd name="adj1" fmla="val 9928"/>
              <a:gd name="adj2" fmla="val -19429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2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昨年の画像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18807FE-A2C2-4687-A572-9DA522DC0691}"/>
              </a:ext>
            </a:extLst>
          </p:cNvPr>
          <p:cNvSpPr/>
          <p:nvPr/>
        </p:nvSpPr>
        <p:spPr>
          <a:xfrm rot="20571635">
            <a:off x="865882" y="3343043"/>
            <a:ext cx="1719852" cy="498817"/>
          </a:xfrm>
          <a:prstGeom prst="rect">
            <a:avLst/>
          </a:prstGeom>
          <a:noFill/>
        </p:spPr>
        <p:txBody>
          <a:bodyPr wrap="square" lIns="86229" tIns="43115" rIns="86229" bIns="43115">
            <a:spAutoFit/>
          </a:bodyPr>
          <a:lstStyle/>
          <a:p>
            <a:pPr algn="ctr"/>
            <a:r>
              <a:rPr lang="en-US" altLang="ja-JP" sz="264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2021</a:t>
            </a:r>
            <a:r>
              <a:rPr lang="ja-JP" altLang="en-US" sz="264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A8A1776-F6F6-4E9D-9530-FA91BE8436FD}"/>
              </a:ext>
            </a:extLst>
          </p:cNvPr>
          <p:cNvSpPr/>
          <p:nvPr/>
        </p:nvSpPr>
        <p:spPr>
          <a:xfrm rot="1374679">
            <a:off x="18676" y="4786548"/>
            <a:ext cx="8403907" cy="12843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申し込み締め切りました</a:t>
            </a:r>
          </a:p>
        </p:txBody>
      </p:sp>
    </p:spTree>
    <p:extLst>
      <p:ext uri="{BB962C8B-B14F-4D97-AF65-F5344CB8AC3E}">
        <p14:creationId xmlns:p14="http://schemas.microsoft.com/office/powerpoint/2010/main" val="247109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1164</TotalTime>
  <Words>94</Words>
  <Application>Microsoft Office PowerPoint</Application>
  <PresentationFormat>B4 (JIS) 257x364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HGPｺﾞｼｯｸM</vt:lpstr>
      <vt:lpstr>HGP創英角ｺﾞｼｯｸUB</vt:lpstr>
      <vt:lpstr>HGP創英角ﾎﾟｯﾌﾟ体</vt:lpstr>
      <vt:lpstr>HGS創英角ﾎﾟｯﾌﾟ体</vt:lpstr>
      <vt:lpstr>游ゴシック</vt:lpstr>
      <vt:lpstr>Aharoni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tamachan gorochan</dc:creator>
  <cp:lastModifiedBy>ながらまちづくり協議会</cp:lastModifiedBy>
  <cp:revision>53</cp:revision>
  <cp:lastPrinted>2021-10-05T06:15:12Z</cp:lastPrinted>
  <dcterms:created xsi:type="dcterms:W3CDTF">2020-10-06T09:52:01Z</dcterms:created>
  <dcterms:modified xsi:type="dcterms:W3CDTF">2021-10-25T06:24:15Z</dcterms:modified>
</cp:coreProperties>
</file>